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730009-17A4-4265-AE4E-6BF192ADAE76}" type="datetimeFigureOut">
              <a:rPr lang="it-IT" smtClean="0"/>
              <a:pPr/>
              <a:t>06/12/2018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DED2A5-99F3-4FAE-85C7-CB270625F45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QlFpqujb_bNFOW-Y1j8LaO18Hgbe8beM/view?usp=shar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09600" y="500042"/>
            <a:ext cx="2212848" cy="2643206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/>
              <a:t>“</a:t>
            </a:r>
            <a:r>
              <a:rPr lang="it-IT" sz="4800" dirty="0" err="1" smtClean="0"/>
              <a:t>Récits</a:t>
            </a:r>
            <a:r>
              <a:rPr lang="it-IT" sz="4800" dirty="0" smtClean="0"/>
              <a:t> de </a:t>
            </a:r>
            <a:r>
              <a:rPr lang="it-IT" sz="4800" dirty="0" err="1" smtClean="0"/>
              <a:t>nos</a:t>
            </a:r>
            <a:r>
              <a:rPr lang="it-IT" sz="4800" dirty="0" smtClean="0"/>
              <a:t> </a:t>
            </a:r>
            <a:r>
              <a:rPr lang="it-IT" sz="4800" dirty="0" err="1" smtClean="0"/>
              <a:t>villes</a:t>
            </a:r>
            <a:r>
              <a:rPr lang="it-IT" sz="4800" dirty="0" smtClean="0"/>
              <a:t>”  </a:t>
            </a:r>
            <a:endParaRPr lang="it-IT" sz="4800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609600" y="3357562"/>
            <a:ext cx="2209800" cy="2286016"/>
          </a:xfrm>
        </p:spPr>
        <p:txBody>
          <a:bodyPr>
            <a:noAutofit/>
          </a:bodyPr>
          <a:lstStyle/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progetto </a:t>
            </a:r>
            <a:r>
              <a:rPr lang="it-IT" sz="2400" dirty="0" err="1" smtClean="0"/>
              <a:t>Erasmus+</a:t>
            </a:r>
            <a:r>
              <a:rPr lang="it-IT" sz="2400" dirty="0" smtClean="0"/>
              <a:t> KA229, 2018-1-BE01-KA229-038587_2 </a:t>
            </a:r>
            <a:endParaRPr lang="it-IT" sz="2400" dirty="0"/>
          </a:p>
        </p:txBody>
      </p:sp>
      <p:pic>
        <p:nvPicPr>
          <p:cNvPr id="10" name="Segnaposto immagine 9" descr="Erasmus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PAROLE+CHIAVE+=+semplificazione+e+ottimizzazio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285860"/>
            <a:ext cx="6034617" cy="4525963"/>
          </a:xfrm>
        </p:spPr>
      </p:pic>
      <p:sp>
        <p:nvSpPr>
          <p:cNvPr id="9" name="Freccia in giù 8"/>
          <p:cNvSpPr/>
          <p:nvPr/>
        </p:nvSpPr>
        <p:spPr>
          <a:xfrm>
            <a:off x="4572000" y="3071810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</a:t>
            </a:r>
            <a:endParaRPr lang="it-IT" dirty="0"/>
          </a:p>
          <a:p>
            <a:pPr lvl="0"/>
            <a:r>
              <a:rPr lang="it-IT" sz="3500" dirty="0"/>
              <a:t>incentivare </a:t>
            </a:r>
            <a:r>
              <a:rPr lang="it-IT" sz="3500" dirty="0" smtClean="0"/>
              <a:t>la condivisione di buone pratiche fra scuole </a:t>
            </a:r>
            <a:r>
              <a:rPr lang="it-IT" sz="3500" dirty="0"/>
              <a:t> </a:t>
            </a:r>
          </a:p>
          <a:p>
            <a:pPr lvl="0"/>
            <a:r>
              <a:rPr lang="it-IT" sz="3500" dirty="0"/>
              <a:t>aumentare la dimensione internazionale dell’istruzione e della </a:t>
            </a:r>
            <a:r>
              <a:rPr lang="it-IT" sz="3500" dirty="0" smtClean="0"/>
              <a:t>formazione</a:t>
            </a:r>
            <a:endParaRPr lang="it-IT" sz="3500" dirty="0"/>
          </a:p>
          <a:p>
            <a:pPr lvl="0"/>
            <a:r>
              <a:rPr lang="it-IT" sz="3500" dirty="0" smtClean="0"/>
              <a:t>migliorare </a:t>
            </a:r>
            <a:r>
              <a:rPr lang="it-IT" sz="3500" dirty="0"/>
              <a:t>l’insegnamento e </a:t>
            </a:r>
            <a:r>
              <a:rPr lang="it-IT" sz="3500" dirty="0" smtClean="0"/>
              <a:t>l’apprendimento </a:t>
            </a:r>
            <a:r>
              <a:rPr lang="it-IT" sz="3500" dirty="0"/>
              <a:t>di lingue, in particolare del francese e dell’italiano come L2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TEMI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57718"/>
          </a:xfrm>
        </p:spPr>
        <p:txBody>
          <a:bodyPr>
            <a:noAutofit/>
          </a:bodyPr>
          <a:lstStyle/>
          <a:p>
            <a:pPr lvl="0"/>
            <a:r>
              <a:rPr lang="it-IT" sz="2800" dirty="0" smtClean="0"/>
              <a:t>storia della propria città </a:t>
            </a:r>
            <a:r>
              <a:rPr lang="it-IT" sz="2800" dirty="0"/>
              <a:t>con la scoperta </a:t>
            </a:r>
            <a:r>
              <a:rPr lang="it-IT" sz="2800" dirty="0" smtClean="0"/>
              <a:t>del suo </a:t>
            </a:r>
            <a:r>
              <a:rPr lang="it-IT" sz="2800" dirty="0"/>
              <a:t>patrimonio </a:t>
            </a:r>
            <a:r>
              <a:rPr lang="it-IT" sz="2800" dirty="0" smtClean="0"/>
              <a:t>artistico, storico </a:t>
            </a:r>
            <a:r>
              <a:rPr lang="it-IT" sz="2800" dirty="0"/>
              <a:t>e </a:t>
            </a:r>
            <a:r>
              <a:rPr lang="it-IT" sz="2800" dirty="0" smtClean="0"/>
              <a:t>culturale</a:t>
            </a:r>
          </a:p>
          <a:p>
            <a:pPr lvl="0">
              <a:buNone/>
            </a:pPr>
            <a:r>
              <a:rPr lang="it-IT" sz="2800" dirty="0" smtClean="0"/>
              <a:t> </a:t>
            </a:r>
          </a:p>
          <a:p>
            <a:pPr lvl="0"/>
            <a:r>
              <a:rPr lang="it-IT" sz="2800" dirty="0" smtClean="0"/>
              <a:t>scoperta della storia e del patrimonio artistico, storico e culturale della città di Bruxelles </a:t>
            </a:r>
          </a:p>
          <a:p>
            <a:pPr lvl="0">
              <a:buNone/>
            </a:pPr>
            <a:endParaRPr lang="it-IT" sz="2800" dirty="0" smtClean="0"/>
          </a:p>
          <a:p>
            <a:pPr lvl="0"/>
            <a:r>
              <a:rPr lang="it-IT" sz="2800" dirty="0" smtClean="0"/>
              <a:t>pianificazione </a:t>
            </a:r>
            <a:r>
              <a:rPr lang="it-IT" sz="2800" dirty="0"/>
              <a:t>dello sviluppo </a:t>
            </a:r>
            <a:r>
              <a:rPr lang="it-IT" sz="2800" dirty="0" smtClean="0"/>
              <a:t>urbanistico e   tutela dell’ambiente</a:t>
            </a:r>
          </a:p>
          <a:p>
            <a:pPr lvl="0"/>
            <a:endParaRPr lang="it-IT" sz="2800" dirty="0" smtClean="0"/>
          </a:p>
          <a:p>
            <a:pPr lvl="0">
              <a:buNone/>
            </a:pPr>
            <a:r>
              <a:rPr lang="it-IT" sz="2800" dirty="0"/>
              <a:t> </a:t>
            </a:r>
          </a:p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OBIETTIVI TRASVERSALI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Migliorare le soft </a:t>
            </a:r>
            <a:r>
              <a:rPr lang="it-IT" sz="2800" dirty="0" err="1" smtClean="0"/>
              <a:t>skills</a:t>
            </a:r>
            <a:r>
              <a:rPr lang="it-IT" sz="2800" dirty="0" smtClean="0"/>
              <a:t> (autonomia, adattabilità, flessibilità, creatività, capacità comunicativa)</a:t>
            </a:r>
          </a:p>
          <a:p>
            <a:r>
              <a:rPr lang="it-IT" sz="2800" dirty="0" smtClean="0"/>
              <a:t>Rafforzare la capacità di lavorare in team</a:t>
            </a:r>
          </a:p>
          <a:p>
            <a:r>
              <a:rPr lang="it-IT" sz="2800" dirty="0" smtClean="0"/>
              <a:t>Sviluppare le competenze ITC</a:t>
            </a:r>
          </a:p>
          <a:p>
            <a:r>
              <a:rPr lang="it-IT" sz="2800" dirty="0" smtClean="0"/>
              <a:t>Rafforzare la motivazione</a:t>
            </a:r>
          </a:p>
          <a:p>
            <a:r>
              <a:rPr lang="it-IT" sz="2800" dirty="0" smtClean="0"/>
              <a:t>Approfondire metodologia </a:t>
            </a:r>
            <a:r>
              <a:rPr lang="it-IT" sz="2800" dirty="0" err="1" smtClean="0"/>
              <a:t>flipped</a:t>
            </a:r>
            <a:r>
              <a:rPr lang="it-IT" sz="2800" dirty="0" smtClean="0"/>
              <a:t> </a:t>
            </a:r>
            <a:r>
              <a:rPr lang="it-IT" sz="2800" dirty="0" err="1" smtClean="0"/>
              <a:t>classroom</a:t>
            </a:r>
            <a:endParaRPr lang="it-IT" sz="2800" dirty="0" smtClean="0"/>
          </a:p>
          <a:p>
            <a:r>
              <a:rPr lang="it-IT" sz="2800" dirty="0" smtClean="0"/>
              <a:t>Confrontarsi con altre culture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SCUOLE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Segnaposto contenuto 4" descr="accuei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971" r="27971"/>
          <a:stretch>
            <a:fillRect/>
          </a:stretch>
        </p:blipFill>
        <p:spPr>
          <a:xfrm rot="420000">
            <a:off x="4303900" y="1266834"/>
            <a:ext cx="4617720" cy="3931920"/>
          </a:xfrm>
        </p:spPr>
      </p:pic>
      <p:pic>
        <p:nvPicPr>
          <p:cNvPr id="6" name="Segnaposto contenuto 5" descr="photo_76468746_3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214282" y="285728"/>
            <a:ext cx="4038600" cy="2684462"/>
          </a:xfrm>
        </p:spPr>
      </p:pic>
      <p:pic>
        <p:nvPicPr>
          <p:cNvPr id="8" name="Immagine 7" descr="ISA_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143248"/>
            <a:ext cx="4571992" cy="314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/>
          </a:bodyPr>
          <a:lstStyle/>
          <a:p>
            <a:r>
              <a:rPr lang="it-IT" sz="2400" dirty="0" smtClean="0"/>
              <a:t>MOBILITA’ IN BELGIO DAL </a:t>
            </a:r>
            <a:r>
              <a:rPr lang="it-IT" sz="2400" b="1" dirty="0" smtClean="0"/>
              <a:t>3 AL 9 FEBBRAIO 2019</a:t>
            </a:r>
          </a:p>
          <a:p>
            <a:pPr>
              <a:buNone/>
            </a:pPr>
            <a:r>
              <a:rPr lang="it-IT" sz="2400" dirty="0" smtClean="0"/>
              <a:t>    13 studenti + 2 </a:t>
            </a:r>
            <a:r>
              <a:rPr lang="it-IT" sz="2400" dirty="0" smtClean="0"/>
              <a:t>docenti (possibilità di aumentare mobilità fino a 17 studenti)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MOBILITA’ IN ITALIA DAL </a:t>
            </a:r>
            <a:r>
              <a:rPr lang="it-IT" sz="2400" b="1" dirty="0" smtClean="0"/>
              <a:t>24 AL 30 MARZO 2019</a:t>
            </a:r>
          </a:p>
          <a:p>
            <a:pPr>
              <a:buNone/>
            </a:pPr>
            <a:r>
              <a:rPr lang="it-IT" sz="2400" dirty="0" smtClean="0"/>
              <a:t>    16 studenti + 2 docenti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SISTEMAZIONE IN FAMIGLIA</a:t>
            </a:r>
          </a:p>
          <a:p>
            <a:endParaRPr lang="it-IT" sz="2400" dirty="0" smtClean="0"/>
          </a:p>
          <a:p>
            <a:r>
              <a:rPr lang="it-IT" sz="2400" dirty="0" smtClean="0"/>
              <a:t>BUDGET PER STUDENTE:</a:t>
            </a:r>
          </a:p>
          <a:p>
            <a:pPr>
              <a:buNone/>
            </a:pPr>
            <a:r>
              <a:rPr lang="it-IT" sz="2400" dirty="0" smtClean="0"/>
              <a:t>    VIAGGIO:  275 EURO</a:t>
            </a:r>
          </a:p>
          <a:p>
            <a:pPr>
              <a:buNone/>
            </a:pPr>
            <a:r>
              <a:rPr lang="it-IT" sz="2400" dirty="0" smtClean="0"/>
              <a:t>    VITTO E ALLOGGIO:  406 EURO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PIANO DELLE ATTIVITA’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u="sng" dirty="0" smtClean="0">
                <a:hlinkClick r:id="rId2"/>
              </a:rPr>
              <a:t>https://drive.google.com/file/d/1QlFpqujb_bNFOW-Y1j8LaO18Hgbe8beM/view?usp=sharing</a:t>
            </a:r>
            <a:endParaRPr lang="it-IT" u="sng" dirty="0" smtClean="0"/>
          </a:p>
          <a:p>
            <a:pPr>
              <a:buNone/>
            </a:pPr>
            <a:endParaRPr lang="it-IT" u="sng" dirty="0" smtClean="0"/>
          </a:p>
          <a:p>
            <a:pPr>
              <a:buNone/>
            </a:pPr>
            <a:endParaRPr lang="it-IT" u="sng" dirty="0" smtClean="0"/>
          </a:p>
          <a:p>
            <a:pPr>
              <a:buNone/>
            </a:pPr>
            <a:r>
              <a:rPr lang="it-IT" u="sng" dirty="0" smtClean="0"/>
              <a:t>CONTATTI:</a:t>
            </a:r>
          </a:p>
          <a:p>
            <a:pPr>
              <a:buNone/>
            </a:pPr>
            <a:r>
              <a:rPr lang="it-IT" dirty="0" smtClean="0"/>
              <a:t>Prof.ssa Di </a:t>
            </a:r>
            <a:r>
              <a:rPr lang="it-IT" dirty="0" err="1" smtClean="0"/>
              <a:t>Primio</a:t>
            </a:r>
            <a:r>
              <a:rPr lang="it-IT" dirty="0" smtClean="0"/>
              <a:t> Stefania</a:t>
            </a:r>
          </a:p>
          <a:p>
            <a:pPr>
              <a:buNone/>
            </a:pPr>
            <a:r>
              <a:rPr lang="it-IT" dirty="0" smtClean="0"/>
              <a:t>Prof.ssa Rossi </a:t>
            </a:r>
            <a:r>
              <a:rPr lang="it-IT" dirty="0" err="1" smtClean="0"/>
              <a:t>Finarelli</a:t>
            </a:r>
            <a:r>
              <a:rPr lang="it-IT" dirty="0" smtClean="0"/>
              <a:t> Antonietta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SELEZIONE STUDENTI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Test scritto lingua francese:</a:t>
            </a:r>
          </a:p>
          <a:p>
            <a:pPr>
              <a:buNone/>
            </a:pPr>
            <a:r>
              <a:rPr lang="it-IT" dirty="0" smtClean="0"/>
              <a:t>     martedì 4 dicembre 2018</a:t>
            </a:r>
          </a:p>
          <a:p>
            <a:r>
              <a:rPr lang="it-IT" dirty="0" smtClean="0"/>
              <a:t>Graduatoria beneficiari borsa di studio:</a:t>
            </a:r>
          </a:p>
          <a:p>
            <a:pPr>
              <a:buNone/>
            </a:pPr>
            <a:r>
              <a:rPr lang="it-IT" dirty="0" smtClean="0"/>
              <a:t>     venerdì </a:t>
            </a:r>
            <a:r>
              <a:rPr lang="it-IT" smtClean="0"/>
              <a:t>7 dicembre 2018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Criteri di selezione:</a:t>
            </a:r>
          </a:p>
          <a:p>
            <a:pPr marL="514350" indent="-514350">
              <a:buAutoNum type="arabicPeriod"/>
            </a:pPr>
            <a:r>
              <a:rPr lang="it-IT" dirty="0" smtClean="0"/>
              <a:t>Media scolastica </a:t>
            </a:r>
            <a:r>
              <a:rPr lang="it-IT" dirty="0" err="1" smtClean="0"/>
              <a:t>a.s.</a:t>
            </a:r>
            <a:r>
              <a:rPr lang="it-IT" dirty="0" smtClean="0"/>
              <a:t> 2017-2018</a:t>
            </a:r>
          </a:p>
          <a:p>
            <a:pPr marL="514350" indent="-514350">
              <a:buAutoNum type="arabicPeriod"/>
            </a:pPr>
            <a:r>
              <a:rPr lang="it-IT" dirty="0" smtClean="0"/>
              <a:t>Voto di comportamento</a:t>
            </a:r>
          </a:p>
          <a:p>
            <a:pPr marL="514350" indent="-514350">
              <a:buAutoNum type="arabicPeriod"/>
            </a:pPr>
            <a:r>
              <a:rPr lang="it-IT" dirty="0" smtClean="0"/>
              <a:t>Risultato test linguistico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219</Words>
  <Application>Microsoft Office PowerPoint</Application>
  <PresentationFormat>Presentazione su schermo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“Récits de nos villes”  </vt:lpstr>
      <vt:lpstr>Diapositiva 2</vt:lpstr>
      <vt:lpstr>OBIETTIVI</vt:lpstr>
      <vt:lpstr>TEMI</vt:lpstr>
      <vt:lpstr>OBIETTIVI TRASVERSALI</vt:lpstr>
      <vt:lpstr>SCUOLE</vt:lpstr>
      <vt:lpstr>Diapositiva 7</vt:lpstr>
      <vt:lpstr>PIANO DELLE ATTIVITA’</vt:lpstr>
      <vt:lpstr>SELEZIONE STUDENTI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“Récits de nos villes”  </dc:title>
  <dc:creator>Alessandro Milano</dc:creator>
  <cp:lastModifiedBy>Alessandro Milano</cp:lastModifiedBy>
  <cp:revision>9</cp:revision>
  <dcterms:created xsi:type="dcterms:W3CDTF">2018-11-28T17:22:42Z</dcterms:created>
  <dcterms:modified xsi:type="dcterms:W3CDTF">2018-12-06T17:39:11Z</dcterms:modified>
</cp:coreProperties>
</file>